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5"/>
  </p:notesMasterIdLst>
  <p:handoutMasterIdLst>
    <p:handoutMasterId r:id="rId6"/>
  </p:handoutMasterIdLst>
  <p:sldIdLst>
    <p:sldId id="2050" r:id="rId2"/>
    <p:sldId id="2052" r:id="rId3"/>
    <p:sldId id="2051" r:id="rId4"/>
  </p:sldIdLst>
  <p:sldSz cx="12422188" cy="7921625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500063" indent="1588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1006475" indent="1588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514475" indent="1588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2020888" indent="1588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3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8" userDrawn="1">
          <p15:clr>
            <a:srgbClr val="A4A3A4"/>
          </p15:clr>
        </p15:guide>
        <p15:guide id="2" pos="3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66"/>
    <a:srgbClr val="001746"/>
    <a:srgbClr val="B6DDE8"/>
    <a:srgbClr val="FD7BEE"/>
    <a:srgbClr val="F3A21F"/>
    <a:srgbClr val="FF0000"/>
    <a:srgbClr val="FF9933"/>
    <a:srgbClr val="FFCC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4" autoAdjust="0"/>
    <p:restoredTop sz="92545" autoAdjust="0"/>
  </p:normalViewPr>
  <p:slideViewPr>
    <p:cSldViewPr snapToGrid="0">
      <p:cViewPr varScale="1">
        <p:scale>
          <a:sx n="79" d="100"/>
          <a:sy n="79" d="100"/>
        </p:scale>
        <p:origin x="1008" y="294"/>
      </p:cViewPr>
      <p:guideLst>
        <p:guide orient="horz" pos="2518"/>
        <p:guide pos="3913"/>
      </p:guideLst>
    </p:cSldViewPr>
  </p:slideViewPr>
  <p:outlineViewPr>
    <p:cViewPr>
      <p:scale>
        <a:sx n="33" d="100"/>
        <a:sy n="33" d="100"/>
      </p:scale>
      <p:origin x="0" y="270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76"/>
    </p:cViewPr>
  </p:sorterViewPr>
  <p:notesViewPr>
    <p:cSldViewPr snapToGrid="0">
      <p:cViewPr varScale="1">
        <p:scale>
          <a:sx n="77" d="100"/>
          <a:sy n="77" d="100"/>
        </p:scale>
        <p:origin x="4002" y="120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8CFCE8B-6EDA-4625-9A93-234BD8D6C6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9FDE4F3-ADF8-472F-BCB8-B2CC19B28B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5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C78F2D3D-08EE-4957-AAD0-CD2296056A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31838" y="9272590"/>
            <a:ext cx="29511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b" anchorCtr="0" compatLnSpc="1">
            <a:prstTxWarp prst="textNoShape">
              <a:avLst/>
            </a:prstTxWarp>
          </a:bodyPr>
          <a:lstStyle>
            <a:lvl1pPr algn="r" defTabSz="922007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－</a:t>
            </a:r>
            <a:fld id="{225A6A38-2501-41E0-A5A7-26130D1DB270}" type="slidenum">
              <a:rPr lang="ja-JP" altLang="en-US" smtClean="0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BFA44B0-6084-4DD8-A829-EF751C77EA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982A67B-6ACC-429C-93DA-73C8D63721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5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CF9A58C1-F86A-43CE-A174-703794AEB9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4188" y="749300"/>
            <a:ext cx="58388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67D1E056-8429-4A51-A24F-5DD7B8224E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1226"/>
            <a:ext cx="5445125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68F74C91-AB19-49E4-B9C7-464AB6A3CE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0865"/>
            <a:ext cx="29511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011D8DD-A91E-4EAF-AEB8-849607F8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5" y="9440865"/>
            <a:ext cx="29511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35" tIns="45767" rIns="91535" bIns="457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58316-263D-45A0-8232-DE2E39C91D9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50006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1006475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514475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2020888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530050" algn="l" defTabSz="101202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3036059" algn="l" defTabSz="101202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542069" algn="l" defTabSz="101202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4048077" algn="l" defTabSz="101202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63DBD-B878-593C-50DB-0DA556B2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DB6C6F1-87D0-7B1C-D348-DC194D434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93950" indent="-3043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22375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13705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03336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69296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18259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67222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16185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defTabSz="979260">
              <a:spcBef>
                <a:spcPct val="0"/>
              </a:spcBef>
              <a:defRPr/>
            </a:pPr>
            <a:fld id="{E55A52E2-0748-492B-A31A-BA9766461956}" type="slidenum">
              <a:rPr lang="ja-JP" altLang="en-US" sz="1200">
                <a:solidFill>
                  <a:srgbClr val="000000"/>
                </a:solidFill>
                <a:ea typeface="ＭＳ Ｐゴシック" pitchFamily="50" charset="-128"/>
              </a:rPr>
              <a:pPr defTabSz="979260">
                <a:spcBef>
                  <a:spcPct val="0"/>
                </a:spcBef>
                <a:defRPr/>
              </a:pPr>
              <a:t>1</a:t>
            </a:fld>
            <a:endParaRPr lang="en-US" altLang="ja-JP" sz="12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ABDD1C1-C375-E31B-CB11-1DC30AC3E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90575"/>
            <a:ext cx="6197600" cy="39528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5965BBF-AD0A-5366-9137-FAEBAACCF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6590" y="5005910"/>
            <a:ext cx="5435729" cy="4741641"/>
          </a:xfrm>
          <a:noFill/>
        </p:spPr>
        <p:txBody>
          <a:bodyPr/>
          <a:lstStyle/>
          <a:p>
            <a:pPr eaLnBrk="1" hangingPunct="1"/>
            <a:endParaRPr lang="en-US" altLang="ja-JP" dirty="0">
              <a:ea typeface="ＭＳ Ｐ明朝" pitchFamily="18" charset="-128"/>
            </a:endParaRPr>
          </a:p>
          <a:p>
            <a:pPr eaLnBrk="1" hangingPunct="1"/>
            <a:endParaRPr lang="ja-JP" altLang="en-US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36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0BAFC-C7DF-4828-BD7E-345ED3F11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6846FDF-63F9-B26C-E9C5-C53C185A2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93950" indent="-3043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22375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13705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03336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69296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18259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67222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16185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defTabSz="979260">
              <a:spcBef>
                <a:spcPct val="0"/>
              </a:spcBef>
              <a:defRPr/>
            </a:pPr>
            <a:fld id="{E55A52E2-0748-492B-A31A-BA9766461956}" type="slidenum">
              <a:rPr lang="ja-JP" altLang="en-US" sz="1200">
                <a:solidFill>
                  <a:srgbClr val="000000"/>
                </a:solidFill>
                <a:ea typeface="ＭＳ Ｐゴシック" pitchFamily="50" charset="-128"/>
              </a:rPr>
              <a:pPr defTabSz="979260">
                <a:spcBef>
                  <a:spcPct val="0"/>
                </a:spcBef>
                <a:defRPr/>
              </a:pPr>
              <a:t>2</a:t>
            </a:fld>
            <a:endParaRPr lang="en-US" altLang="ja-JP" sz="12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4CDF358-F6A6-0B62-6B5B-F27821092E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90575"/>
            <a:ext cx="6197600" cy="39528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F273BB-9A22-FB7C-C3B0-C1569C9FE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6590" y="5005910"/>
            <a:ext cx="5435729" cy="4741641"/>
          </a:xfrm>
          <a:noFill/>
        </p:spPr>
        <p:txBody>
          <a:bodyPr/>
          <a:lstStyle/>
          <a:p>
            <a:pPr eaLnBrk="1" hangingPunct="1"/>
            <a:endParaRPr lang="en-US" altLang="ja-JP" dirty="0">
              <a:ea typeface="ＭＳ Ｐ明朝" pitchFamily="18" charset="-128"/>
            </a:endParaRPr>
          </a:p>
          <a:p>
            <a:pPr eaLnBrk="1" hangingPunct="1"/>
            <a:endParaRPr lang="ja-JP" altLang="en-US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50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4FA8-4CE3-5508-13B0-5CC0EF704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FE7E2FF-8590-34D0-9C75-FA51C2BCD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93950" indent="-3043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22375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13705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03336" indent="-243116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69296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18259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67222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161857" indent="-243116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defTabSz="979260">
              <a:spcBef>
                <a:spcPct val="0"/>
              </a:spcBef>
              <a:defRPr/>
            </a:pPr>
            <a:fld id="{E55A52E2-0748-492B-A31A-BA9766461956}" type="slidenum">
              <a:rPr lang="ja-JP" altLang="en-US" sz="1200">
                <a:solidFill>
                  <a:srgbClr val="000000"/>
                </a:solidFill>
                <a:ea typeface="ＭＳ Ｐゴシック" pitchFamily="50" charset="-128"/>
              </a:rPr>
              <a:pPr defTabSz="979260">
                <a:spcBef>
                  <a:spcPct val="0"/>
                </a:spcBef>
                <a:defRPr/>
              </a:pPr>
              <a:t>3</a:t>
            </a:fld>
            <a:endParaRPr lang="en-US" altLang="ja-JP" sz="12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BF51717-3491-881B-F71A-0E810D3C1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90575"/>
            <a:ext cx="6197600" cy="39528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FC70AB9-71D7-B9AF-3F60-7B2506408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6590" y="5005910"/>
            <a:ext cx="5435729" cy="4741641"/>
          </a:xfrm>
          <a:noFill/>
        </p:spPr>
        <p:txBody>
          <a:bodyPr/>
          <a:lstStyle/>
          <a:p>
            <a:pPr eaLnBrk="1" hangingPunct="1"/>
            <a:endParaRPr lang="en-US" altLang="ja-JP" dirty="0">
              <a:ea typeface="ＭＳ Ｐ明朝" pitchFamily="18" charset="-128"/>
            </a:endParaRPr>
          </a:p>
          <a:p>
            <a:pPr eaLnBrk="1" hangingPunct="1"/>
            <a:endParaRPr lang="ja-JP" altLang="en-US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9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5E3EFDF8-CB8F-4B6C-BF29-2D3B356E25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CA72A409-F8AE-40B2-B079-5D319C0130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31664" y="2460851"/>
            <a:ext cx="10558860" cy="169801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63333" y="4488926"/>
            <a:ext cx="8695532" cy="20244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1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2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03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8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64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4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B03C67E-C2A0-4BE9-88A9-A34B2F2F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0FE66958-BF7A-4EE4-B242-D07BABF7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6B32D7E7-3D21-43BB-970C-85260179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0B353-5B5E-4049-AD97-24C4733B99F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5C081E4D-5D8B-8102-C979-BD82AA88AC6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10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>
            <a:extLst>
              <a:ext uri="{FF2B5EF4-FFF2-40B4-BE49-F238E27FC236}">
                <a16:creationId xmlns:a16="http://schemas.microsoft.com/office/drawing/2014/main" id="{16D315BA-4B1E-420E-85EB-DA38C9C93E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01" tIns="50600" rIns="101201" bIns="50600"/>
          <a:lstStyle/>
          <a:p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14437" y="1592267"/>
            <a:ext cx="5345066" cy="5848350"/>
          </a:xfrm>
        </p:spPr>
        <p:txBody>
          <a:bodyPr/>
          <a:lstStyle>
            <a:lvl1pPr>
              <a:defRPr sz="3600" baseline="0"/>
            </a:lvl1pPr>
            <a:lvl2pPr>
              <a:defRPr sz="3200" baseline="0"/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23807" y="1389064"/>
            <a:ext cx="5345068" cy="2847976"/>
          </a:xfrm>
        </p:spPr>
        <p:txBody>
          <a:bodyPr/>
          <a:lstStyle>
            <a:lvl1pPr>
              <a:defRPr sz="3600" baseline="0"/>
            </a:lvl1pPr>
            <a:lvl2pPr>
              <a:defRPr sz="3200" baseline="0"/>
            </a:lvl2pPr>
            <a:lvl3pPr>
              <a:defRPr sz="24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23807" y="4389439"/>
            <a:ext cx="5345068" cy="2847976"/>
          </a:xfrm>
        </p:spPr>
        <p:txBody>
          <a:bodyPr/>
          <a:lstStyle>
            <a:lvl1pPr>
              <a:defRPr sz="3600" baseline="0"/>
            </a:lvl1pPr>
            <a:lvl2pPr>
              <a:defRPr sz="3200"/>
            </a:lvl2pPr>
            <a:lvl3pPr>
              <a:defRPr sz="24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E47ACD-90EC-4F58-B3E9-3348735ED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9BE51F-257F-4F39-8EB6-35280D0F14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BCAEFB-89AF-4A1F-BDB2-608BB220B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B60C5F5E-E96B-88DC-AC14-AF156138F1C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33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8E366F0D-0ED2-4D25-8272-1B91125B47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015" y="184151"/>
            <a:ext cx="8860521" cy="1036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14437" y="1592265"/>
            <a:ext cx="5345066" cy="58483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23807" y="1592265"/>
            <a:ext cx="5345068" cy="58483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48D2893-EA0C-4F21-9A2B-C379DAE232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ECE6216-B1D0-4FDC-8E77-06214DAE39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CEEF5C-6487-4E58-A5F1-9672450B7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DEA37FE-DB9D-C323-05C3-46429E14CE6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17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>
            <a:extLst>
              <a:ext uri="{FF2B5EF4-FFF2-40B4-BE49-F238E27FC236}">
                <a16:creationId xmlns:a16="http://schemas.microsoft.com/office/drawing/2014/main" id="{E41015AF-8303-4360-A977-E795E90C0C4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015" y="184151"/>
            <a:ext cx="8860521" cy="1036638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14437" y="1592265"/>
            <a:ext cx="5345066" cy="584835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23807" y="1592264"/>
            <a:ext cx="5345068" cy="28479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23807" y="4592639"/>
            <a:ext cx="5345068" cy="28479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FFE8AF-FFF1-46B5-9E75-59CB97C769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E99624-F6E2-41A4-898E-F3A48B5513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9E7941-AB70-4CF8-9181-19CB2A09FC0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9369C8D0-84D7-B2BB-C7A3-E4C623BDF8D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0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994844-0474-49A0-8F82-40E8837FE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F20793-F16C-4625-9A84-D9B9F3E4D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574B3C-4965-421F-A1C7-84753FA0B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111B6-96B9-4433-9374-501616F521EC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2893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1AAFDCC3-5558-434F-B9C1-6498639C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B3DE47FB-0144-41E6-8C7F-DA81D3B3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A391C13F-F631-4B53-BA4E-7CBAE79F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92D0-D825-4511-8802-A6E20153FB1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06782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0872935A-0AE1-4088-AADC-224DE5A0A3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34C3F6D8-AAFF-4ECF-873E-10AA7D2437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0716" y="317502"/>
            <a:ext cx="9564687" cy="723900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0714" y="1498603"/>
            <a:ext cx="11180763" cy="5578475"/>
          </a:xfrm>
        </p:spPr>
        <p:txBody>
          <a:bodyPr/>
          <a:lstStyle>
            <a:lvl1pPr>
              <a:defRPr sz="3600" baseline="0"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B664E374-9228-4987-B036-22E06532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7D7293D-0F3B-42BA-8F9F-009C7BE8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9DE7469C-875F-4D7F-BEF3-DC44A3F3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EB9F2-BBD1-45A7-8882-FB51A4B0A30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F38F5A1A-543F-B377-72D3-88969CB6B31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525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4147C6EE-7935-4DA4-A62C-67175CE70B8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F24B300E-0C18-4654-AC7B-E4EF6AF992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1267" y="5090392"/>
            <a:ext cx="10558860" cy="1573323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81267" y="3357528"/>
            <a:ext cx="10558860" cy="173285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063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12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18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225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031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83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644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4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5AB54801-E3BE-4718-987C-807D013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DF4723AD-0DE8-4BA9-9FD6-03224583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B4269B7B-A486-4CE1-B2BD-8E1BF3B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A9C508-CA53-4117-9383-EACAFC21885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E681FB11-CD2A-5233-D02C-76C97C55C2B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114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6B177C8B-C00C-4251-A44E-B94B6D66E51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5F305698-97FE-4371-85A8-DF450A65D8A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3255" y="2037256"/>
            <a:ext cx="6500082" cy="576518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440375" y="2037256"/>
            <a:ext cx="6500082" cy="576518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日付プレースホルダー 4">
            <a:extLst>
              <a:ext uri="{FF2B5EF4-FFF2-40B4-BE49-F238E27FC236}">
                <a16:creationId xmlns:a16="http://schemas.microsoft.com/office/drawing/2014/main" id="{EE00C9DB-DCE2-4BF1-95B0-B0191BBD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フッター プレースホルダー 5">
            <a:extLst>
              <a:ext uri="{FF2B5EF4-FFF2-40B4-BE49-F238E27FC236}">
                <a16:creationId xmlns:a16="http://schemas.microsoft.com/office/drawing/2014/main" id="{117352B5-1C96-495E-B7F9-58C9E922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スライド番号プレースホルダー 6">
            <a:extLst>
              <a:ext uri="{FF2B5EF4-FFF2-40B4-BE49-F238E27FC236}">
                <a16:creationId xmlns:a16="http://schemas.microsoft.com/office/drawing/2014/main" id="{8269A8BF-9909-4113-955A-E03F423A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2FBE4-57D9-4441-9418-C1B1E2EA9B4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EDFFB991-82F9-BAA7-91A4-FF63C9FFBB8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326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>
            <a:extLst>
              <a:ext uri="{FF2B5EF4-FFF2-40B4-BE49-F238E27FC236}">
                <a16:creationId xmlns:a16="http://schemas.microsoft.com/office/drawing/2014/main" id="{FA4F5210-101B-4773-938E-D1481D405A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D37F104D-5449-4934-B067-B010866C4FF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1115" y="317238"/>
            <a:ext cx="11179969" cy="13202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1111" y="1773198"/>
            <a:ext cx="5488624" cy="73898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0631" indent="0">
              <a:buNone/>
              <a:defRPr sz="2500" b="1"/>
            </a:lvl2pPr>
            <a:lvl3pPr marL="1161261" indent="0">
              <a:buNone/>
              <a:defRPr sz="2300" b="1"/>
            </a:lvl3pPr>
            <a:lvl4pPr marL="1741888" indent="0">
              <a:buNone/>
              <a:defRPr sz="2000" b="1"/>
            </a:lvl4pPr>
            <a:lvl5pPr marL="2322519" indent="0">
              <a:buNone/>
              <a:defRPr sz="2000" b="1"/>
            </a:lvl5pPr>
            <a:lvl6pPr marL="2903151" indent="0">
              <a:buNone/>
              <a:defRPr sz="2000" b="1"/>
            </a:lvl6pPr>
            <a:lvl7pPr marL="3483778" indent="0">
              <a:buNone/>
              <a:defRPr sz="2000" b="1"/>
            </a:lvl7pPr>
            <a:lvl8pPr marL="4064407" indent="0">
              <a:buNone/>
              <a:defRPr sz="2000" b="1"/>
            </a:lvl8pPr>
            <a:lvl9pPr marL="4645035" indent="0">
              <a:buNone/>
              <a:defRPr sz="20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1111" y="2512183"/>
            <a:ext cx="5488624" cy="4564104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10310" y="1773198"/>
            <a:ext cx="5490780" cy="73898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0631" indent="0">
              <a:buNone/>
              <a:defRPr sz="2500" b="1"/>
            </a:lvl2pPr>
            <a:lvl3pPr marL="1161261" indent="0">
              <a:buNone/>
              <a:defRPr sz="2300" b="1"/>
            </a:lvl3pPr>
            <a:lvl4pPr marL="1741888" indent="0">
              <a:buNone/>
              <a:defRPr sz="2000" b="1"/>
            </a:lvl4pPr>
            <a:lvl5pPr marL="2322519" indent="0">
              <a:buNone/>
              <a:defRPr sz="2000" b="1"/>
            </a:lvl5pPr>
            <a:lvl6pPr marL="2903151" indent="0">
              <a:buNone/>
              <a:defRPr sz="2000" b="1"/>
            </a:lvl6pPr>
            <a:lvl7pPr marL="3483778" indent="0">
              <a:buNone/>
              <a:defRPr sz="2000" b="1"/>
            </a:lvl7pPr>
            <a:lvl8pPr marL="4064407" indent="0">
              <a:buNone/>
              <a:defRPr sz="2000" b="1"/>
            </a:lvl8pPr>
            <a:lvl9pPr marL="4645035" indent="0">
              <a:buNone/>
              <a:defRPr sz="20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10310" y="2512183"/>
            <a:ext cx="5490780" cy="4564104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" name="日付プレースホルダー 6">
            <a:extLst>
              <a:ext uri="{FF2B5EF4-FFF2-40B4-BE49-F238E27FC236}">
                <a16:creationId xmlns:a16="http://schemas.microsoft.com/office/drawing/2014/main" id="{76563EAD-332F-427C-BB19-9D21E287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" name="フッター プレースホルダー 7">
            <a:extLst>
              <a:ext uri="{FF2B5EF4-FFF2-40B4-BE49-F238E27FC236}">
                <a16:creationId xmlns:a16="http://schemas.microsoft.com/office/drawing/2014/main" id="{D7508302-A96B-42E5-A456-498E77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3" name="スライド番号プレースホルダー 8">
            <a:extLst>
              <a:ext uri="{FF2B5EF4-FFF2-40B4-BE49-F238E27FC236}">
                <a16:creationId xmlns:a16="http://schemas.microsoft.com/office/drawing/2014/main" id="{45FD4525-7102-4A26-BD04-37A5D0F3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DE1307-4310-4477-9DD6-507BA0839F0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B47B4934-4C19-8B93-8D67-568F7AA1CA5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39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>
            <a:extLst>
              <a:ext uri="{FF2B5EF4-FFF2-40B4-BE49-F238E27FC236}">
                <a16:creationId xmlns:a16="http://schemas.microsoft.com/office/drawing/2014/main" id="{948CC00F-1B45-4DAF-98AA-7C7B68C7684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745077DA-CB10-4E30-9432-AF61CEF7064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33488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7" name="日付プレースホルダー 2">
            <a:extLst>
              <a:ext uri="{FF2B5EF4-FFF2-40B4-BE49-F238E27FC236}">
                <a16:creationId xmlns:a16="http://schemas.microsoft.com/office/drawing/2014/main" id="{8D07920E-498E-4A3A-A905-C9775ABA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59A5F880-B9D6-4E33-B944-488FD0A8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DC574EE2-7535-4F95-B51D-46375EDB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087F53-3B36-4F32-80FF-0679BDD5D0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C76F6E8C-6608-95C4-0124-612D2F6051F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13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>
            <a:extLst>
              <a:ext uri="{FF2B5EF4-FFF2-40B4-BE49-F238E27FC236}">
                <a16:creationId xmlns:a16="http://schemas.microsoft.com/office/drawing/2014/main" id="{53A213DD-3B96-4633-B27E-2F3ED3B7C2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8228FBEC-44C8-4FB4-8F52-FBE0B93E220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5" name="日付プレースホルダー 1">
            <a:extLst>
              <a:ext uri="{FF2B5EF4-FFF2-40B4-BE49-F238E27FC236}">
                <a16:creationId xmlns:a16="http://schemas.microsoft.com/office/drawing/2014/main" id="{4E8F9235-CA1C-4E6C-A181-5AEB7D53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BC986E1A-AA2C-4AF0-AB05-DF1ACEB1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92E51AF8-B589-4B6C-A531-F33AD363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2694" y="7336603"/>
            <a:ext cx="2898775" cy="42068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4161BB-16BC-4687-9E31-3A6499BC1C4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99CE0A13-AB40-D908-A4D6-7322327DDCE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02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30CF04DB-EBC0-4D2E-B60C-4CDE04C111F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1C591448-B19B-4413-BCF2-8F8FBD2943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1111" y="1524002"/>
            <a:ext cx="4086816" cy="13367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6736" y="1409699"/>
            <a:ext cx="6944350" cy="566658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1111" y="1657674"/>
            <a:ext cx="4086816" cy="5418612"/>
          </a:xfrm>
        </p:spPr>
        <p:txBody>
          <a:bodyPr/>
          <a:lstStyle>
            <a:lvl1pPr marL="0" indent="0">
              <a:buNone/>
              <a:defRPr sz="1800"/>
            </a:lvl1pPr>
            <a:lvl2pPr marL="580631" indent="0">
              <a:buNone/>
              <a:defRPr sz="1700"/>
            </a:lvl2pPr>
            <a:lvl3pPr marL="1161261" indent="0">
              <a:buNone/>
              <a:defRPr sz="1100"/>
            </a:lvl3pPr>
            <a:lvl4pPr marL="1741888" indent="0">
              <a:buNone/>
              <a:defRPr sz="1100"/>
            </a:lvl4pPr>
            <a:lvl5pPr marL="2322519" indent="0">
              <a:buNone/>
              <a:defRPr sz="1100"/>
            </a:lvl5pPr>
            <a:lvl6pPr marL="2903151" indent="0">
              <a:buNone/>
              <a:defRPr sz="1100"/>
            </a:lvl6pPr>
            <a:lvl7pPr marL="3483778" indent="0">
              <a:buNone/>
              <a:defRPr sz="1100"/>
            </a:lvl7pPr>
            <a:lvl8pPr marL="4064407" indent="0">
              <a:buNone/>
              <a:defRPr sz="1100"/>
            </a:lvl8pPr>
            <a:lvl9pPr marL="4645035" indent="0">
              <a:buNone/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日付プレースホルダー 4">
            <a:extLst>
              <a:ext uri="{FF2B5EF4-FFF2-40B4-BE49-F238E27FC236}">
                <a16:creationId xmlns:a16="http://schemas.microsoft.com/office/drawing/2014/main" id="{DF18E178-B669-4063-ACEC-83AF5BBF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フッター プレースホルダー 5">
            <a:extLst>
              <a:ext uri="{FF2B5EF4-FFF2-40B4-BE49-F238E27FC236}">
                <a16:creationId xmlns:a16="http://schemas.microsoft.com/office/drawing/2014/main" id="{E16F81EB-9CF2-47DE-B85B-BE61DE93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スライド番号プレースホルダー 6">
            <a:extLst>
              <a:ext uri="{FF2B5EF4-FFF2-40B4-BE49-F238E27FC236}">
                <a16:creationId xmlns:a16="http://schemas.microsoft.com/office/drawing/2014/main" id="{AE66C1B9-CEDA-4CF0-A719-13169E3D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473E9C-87D8-4A84-9895-379F710A5AD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B80F7F76-F57C-B282-3F2A-703473ACA4D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82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>
            <a:extLst>
              <a:ext uri="{FF2B5EF4-FFF2-40B4-BE49-F238E27FC236}">
                <a16:creationId xmlns:a16="http://schemas.microsoft.com/office/drawing/2014/main" id="{BEC5365C-FAB7-4ED1-9E86-D5E7E79EA1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0713" y="317500"/>
            <a:ext cx="111807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19" tIns="58063" rIns="116119" bIns="580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>
            <a:extLst>
              <a:ext uri="{FF2B5EF4-FFF2-40B4-BE49-F238E27FC236}">
                <a16:creationId xmlns:a16="http://schemas.microsoft.com/office/drawing/2014/main" id="{3B111EFC-59F4-4FEA-97D2-A419DFCB43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0713" y="1847850"/>
            <a:ext cx="1118076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19" tIns="58063" rIns="116119" bIns="58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6F375A-8A2F-4E0A-9E56-FF1DCA01E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0713" y="7342188"/>
            <a:ext cx="2898775" cy="420687"/>
          </a:xfrm>
          <a:prstGeom prst="rect">
            <a:avLst/>
          </a:prstGeom>
        </p:spPr>
        <p:txBody>
          <a:bodyPr vert="horz" lIns="116119" tIns="58063" rIns="116119" bIns="58063" rtlCol="0" anchor="ctr"/>
          <a:lstStyle>
            <a:lvl1pPr algn="l" eaLnBrk="1" hangingPunct="1">
              <a:defRPr sz="17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89AF13-D00A-413D-9AF3-821F631EB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4975" y="7342188"/>
            <a:ext cx="3932238" cy="420687"/>
          </a:xfrm>
          <a:prstGeom prst="rect">
            <a:avLst/>
          </a:prstGeom>
        </p:spPr>
        <p:txBody>
          <a:bodyPr vert="horz" lIns="116119" tIns="58063" rIns="116119" bIns="58063" rtlCol="0" anchor="ctr"/>
          <a:lstStyle>
            <a:lvl1pPr algn="ctr" eaLnBrk="1" hangingPunct="1">
              <a:defRPr sz="17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C18772-541B-4499-BB7B-B7DC72122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1688" y="830157"/>
            <a:ext cx="2898775" cy="420687"/>
          </a:xfrm>
          <a:prstGeom prst="rect">
            <a:avLst/>
          </a:prstGeom>
        </p:spPr>
        <p:txBody>
          <a:bodyPr vert="horz" wrap="square" lIns="116119" tIns="58063" rIns="116119" bIns="580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C82560-7554-4698-885C-3DF699AE0CA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5971154A-1DB7-4764-9D26-29B603E92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1216025"/>
            <a:ext cx="117395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226" tIns="50613" rIns="101226" bIns="50613"/>
          <a:lstStyle/>
          <a:p>
            <a:endParaRPr lang="ja-JP" altLang="en-US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552E694D-BBF3-7731-C557-8BA065F3DE78}"/>
              </a:ext>
            </a:extLst>
          </p:cNvPr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1250777" y="134573"/>
            <a:ext cx="1018792" cy="613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54" r:id="rId1"/>
    <p:sldLayoutId id="2147493409" r:id="rId2"/>
    <p:sldLayoutId id="2147493455" r:id="rId3"/>
    <p:sldLayoutId id="2147493456" r:id="rId4"/>
    <p:sldLayoutId id="2147493457" r:id="rId5"/>
    <p:sldLayoutId id="2147493458" r:id="rId6"/>
    <p:sldLayoutId id="2147493459" r:id="rId7"/>
    <p:sldLayoutId id="2147493460" r:id="rId8"/>
    <p:sldLayoutId id="2147493461" r:id="rId9"/>
    <p:sldLayoutId id="2147493462" r:id="rId10"/>
    <p:sldLayoutId id="2147493463" r:id="rId11"/>
    <p:sldLayoutId id="2147493464" r:id="rId12"/>
    <p:sldLayoutId id="2147493479" r:id="rId13"/>
  </p:sldLayoutIdLst>
  <p:transition/>
  <p:hf hdr="0" ftr="0" dt="0"/>
  <p:txStyles>
    <p:titleStyle>
      <a:lvl1pPr algn="ctr" defTabSz="1157288" rtl="0" eaLnBrk="0" fontAlgn="base" hangingPunct="0">
        <a:spcBef>
          <a:spcPct val="0"/>
        </a:spcBef>
        <a:spcAft>
          <a:spcPct val="0"/>
        </a:spcAft>
        <a:defRPr kumimoji="1"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57288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1157288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1157288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1157288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506237" algn="ctr" defTabSz="1160129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1012475" algn="ctr" defTabSz="1160129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518712" algn="ctr" defTabSz="1160129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2024953" algn="ctr" defTabSz="1160129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430213" indent="-430213" algn="l" defTabSz="1157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38213" indent="-358775" algn="l" defTabSz="1157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6213" indent="-285750" algn="l" defTabSz="1157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28825" indent="-285750" algn="l" defTabSz="1157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9850" indent="-285750" algn="l" defTabSz="1157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3462" indent="-290314" algn="l" defTabSz="1161261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4096" indent="-290314" algn="l" defTabSz="1161261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54721" indent="-290314" algn="l" defTabSz="1161261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352" indent="-290314" algn="l" defTabSz="1161261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631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261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88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519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151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3778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4407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5035" algn="l" defTabSz="1161261" rtl="0" eaLnBrk="1" latinLnBrk="0" hangingPunct="1"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2C87-6AC7-2DDE-78CF-63FDEE6C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570B829C-4188-4EB5-48AC-9A7DCD578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1" y="-48552"/>
            <a:ext cx="2892650" cy="134720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726867D-5848-AE45-504A-F24F5614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56" y="2310139"/>
            <a:ext cx="9145276" cy="5325218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90703603-6E16-0310-9C16-2C7D3AF70803}"/>
              </a:ext>
            </a:extLst>
          </p:cNvPr>
          <p:cNvSpPr txBox="1">
            <a:spLocks/>
          </p:cNvSpPr>
          <p:nvPr/>
        </p:nvSpPr>
        <p:spPr>
          <a:xfrm>
            <a:off x="-62354" y="61"/>
            <a:ext cx="102608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506237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1012475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518712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2024953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ja-JP" altLang="en-US" sz="400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けいはんなアバターチャレンジ</a:t>
            </a:r>
            <a:r>
              <a:rPr lang="en-US" altLang="ja-JP" sz="400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2025</a:t>
            </a:r>
          </a:p>
          <a:p>
            <a:pPr algn="ctr">
              <a:lnSpc>
                <a:spcPct val="100000"/>
              </a:lnSpc>
              <a:buNone/>
            </a:pPr>
            <a:r>
              <a:rPr lang="ja-JP" altLang="en-US" sz="4000" b="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ＭＳ Ｐゴシック"/>
              </a:rPr>
              <a:t>パレード終了後の動き</a:t>
            </a:r>
            <a:endParaRPr lang="en-US" altLang="ja-JP" sz="4000" b="0" spc="-20" dirty="0">
              <a:latin typeface="HG明朝E" panose="02020909000000000000" pitchFamily="17" charset="-128"/>
              <a:ea typeface="HG明朝E" panose="02020909000000000000" pitchFamily="17" charset="-128"/>
              <a:cs typeface="ＭＳ Ｐゴシック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90B61D-AF02-A834-DA10-E268DC733406}"/>
              </a:ext>
            </a:extLst>
          </p:cNvPr>
          <p:cNvSpPr/>
          <p:nvPr/>
        </p:nvSpPr>
        <p:spPr>
          <a:xfrm rot="21249061">
            <a:off x="2790471" y="6724461"/>
            <a:ext cx="3309277" cy="4462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パレード</a:t>
            </a:r>
          </a:p>
        </p:txBody>
      </p:sp>
      <p:sp>
        <p:nvSpPr>
          <p:cNvPr id="16" name="矢印: 上 15">
            <a:extLst>
              <a:ext uri="{FF2B5EF4-FFF2-40B4-BE49-F238E27FC236}">
                <a16:creationId xmlns:a16="http://schemas.microsoft.com/office/drawing/2014/main" id="{8865834C-4D92-B008-071D-8B771609DB7A}"/>
              </a:ext>
            </a:extLst>
          </p:cNvPr>
          <p:cNvSpPr/>
          <p:nvPr/>
        </p:nvSpPr>
        <p:spPr>
          <a:xfrm rot="21096581">
            <a:off x="6272054" y="6132576"/>
            <a:ext cx="250666" cy="71932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上 16">
            <a:extLst>
              <a:ext uri="{FF2B5EF4-FFF2-40B4-BE49-F238E27FC236}">
                <a16:creationId xmlns:a16="http://schemas.microsoft.com/office/drawing/2014/main" id="{0C0CCAE1-D5C0-A41F-5215-07E4E625DC17}"/>
              </a:ext>
            </a:extLst>
          </p:cNvPr>
          <p:cNvSpPr/>
          <p:nvPr/>
        </p:nvSpPr>
        <p:spPr>
          <a:xfrm rot="4963016">
            <a:off x="6701478" y="5404518"/>
            <a:ext cx="229271" cy="109990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上 17">
            <a:extLst>
              <a:ext uri="{FF2B5EF4-FFF2-40B4-BE49-F238E27FC236}">
                <a16:creationId xmlns:a16="http://schemas.microsoft.com/office/drawing/2014/main" id="{AD9DF12C-BBC8-A81F-2F25-12DFF610936B}"/>
              </a:ext>
            </a:extLst>
          </p:cNvPr>
          <p:cNvSpPr/>
          <p:nvPr/>
        </p:nvSpPr>
        <p:spPr>
          <a:xfrm rot="4515966">
            <a:off x="9104941" y="4084713"/>
            <a:ext cx="306530" cy="2832532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上 18">
            <a:extLst>
              <a:ext uri="{FF2B5EF4-FFF2-40B4-BE49-F238E27FC236}">
                <a16:creationId xmlns:a16="http://schemas.microsoft.com/office/drawing/2014/main" id="{797E2FCE-81BC-C58B-2CC4-1385642400CE}"/>
              </a:ext>
            </a:extLst>
          </p:cNvPr>
          <p:cNvSpPr/>
          <p:nvPr/>
        </p:nvSpPr>
        <p:spPr>
          <a:xfrm rot="20236909">
            <a:off x="10398076" y="4273226"/>
            <a:ext cx="250666" cy="71932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 19">
            <a:extLst>
              <a:ext uri="{FF2B5EF4-FFF2-40B4-BE49-F238E27FC236}">
                <a16:creationId xmlns:a16="http://schemas.microsoft.com/office/drawing/2014/main" id="{21A0DE7F-9E53-7DAD-0B46-93E92FD18747}"/>
              </a:ext>
            </a:extLst>
          </p:cNvPr>
          <p:cNvSpPr/>
          <p:nvPr/>
        </p:nvSpPr>
        <p:spPr>
          <a:xfrm rot="15606606">
            <a:off x="8982147" y="3465168"/>
            <a:ext cx="243077" cy="216344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上 20">
            <a:extLst>
              <a:ext uri="{FF2B5EF4-FFF2-40B4-BE49-F238E27FC236}">
                <a16:creationId xmlns:a16="http://schemas.microsoft.com/office/drawing/2014/main" id="{8723132B-4B55-1866-EBDD-EB916DCBD8F3}"/>
              </a:ext>
            </a:extLst>
          </p:cNvPr>
          <p:cNvSpPr/>
          <p:nvPr/>
        </p:nvSpPr>
        <p:spPr>
          <a:xfrm>
            <a:off x="7886017" y="3843493"/>
            <a:ext cx="250666" cy="71932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上 21">
            <a:extLst>
              <a:ext uri="{FF2B5EF4-FFF2-40B4-BE49-F238E27FC236}">
                <a16:creationId xmlns:a16="http://schemas.microsoft.com/office/drawing/2014/main" id="{56DB06A8-0D4C-5459-B019-3349DD4F0B62}"/>
              </a:ext>
            </a:extLst>
          </p:cNvPr>
          <p:cNvSpPr/>
          <p:nvPr/>
        </p:nvSpPr>
        <p:spPr>
          <a:xfrm rot="20860203">
            <a:off x="7093317" y="3908179"/>
            <a:ext cx="319007" cy="161037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上 22">
            <a:extLst>
              <a:ext uri="{FF2B5EF4-FFF2-40B4-BE49-F238E27FC236}">
                <a16:creationId xmlns:a16="http://schemas.microsoft.com/office/drawing/2014/main" id="{D1DC20E0-9577-ECEA-F85B-752511A5DFDC}"/>
              </a:ext>
            </a:extLst>
          </p:cNvPr>
          <p:cNvSpPr/>
          <p:nvPr/>
        </p:nvSpPr>
        <p:spPr>
          <a:xfrm rot="21096581">
            <a:off x="6059600" y="5856083"/>
            <a:ext cx="204956" cy="102925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上 23">
            <a:extLst>
              <a:ext uri="{FF2B5EF4-FFF2-40B4-BE49-F238E27FC236}">
                <a16:creationId xmlns:a16="http://schemas.microsoft.com/office/drawing/2014/main" id="{4F23761C-D4F6-F07F-D352-B7DB403A51A4}"/>
              </a:ext>
            </a:extLst>
          </p:cNvPr>
          <p:cNvSpPr/>
          <p:nvPr/>
        </p:nvSpPr>
        <p:spPr>
          <a:xfrm rot="15847856">
            <a:off x="4037850" y="4257796"/>
            <a:ext cx="115102" cy="37845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上 24">
            <a:extLst>
              <a:ext uri="{FF2B5EF4-FFF2-40B4-BE49-F238E27FC236}">
                <a16:creationId xmlns:a16="http://schemas.microsoft.com/office/drawing/2014/main" id="{C2682B9B-22C3-4021-8BF7-4D40BA9F9092}"/>
              </a:ext>
            </a:extLst>
          </p:cNvPr>
          <p:cNvSpPr/>
          <p:nvPr/>
        </p:nvSpPr>
        <p:spPr>
          <a:xfrm rot="5400000">
            <a:off x="7597590" y="948342"/>
            <a:ext cx="229271" cy="109990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上 25">
            <a:extLst>
              <a:ext uri="{FF2B5EF4-FFF2-40B4-BE49-F238E27FC236}">
                <a16:creationId xmlns:a16="http://schemas.microsoft.com/office/drawing/2014/main" id="{32D1992A-8BCE-C8EE-8383-26B2A8C95907}"/>
              </a:ext>
            </a:extLst>
          </p:cNvPr>
          <p:cNvSpPr/>
          <p:nvPr/>
        </p:nvSpPr>
        <p:spPr>
          <a:xfrm rot="16200000">
            <a:off x="7518342" y="1527462"/>
            <a:ext cx="229271" cy="10999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789CF9-A14D-9613-3298-DEB620ABDA0A}"/>
              </a:ext>
            </a:extLst>
          </p:cNvPr>
          <p:cNvSpPr txBox="1"/>
          <p:nvPr/>
        </p:nvSpPr>
        <p:spPr>
          <a:xfrm>
            <a:off x="8680704" y="1283744"/>
            <a:ext cx="31341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７０人のブラスバンド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28400F7-9FEE-DFE6-894F-A2505A6DD934}"/>
              </a:ext>
            </a:extLst>
          </p:cNvPr>
          <p:cNvSpPr txBox="1"/>
          <p:nvPr/>
        </p:nvSpPr>
        <p:spPr>
          <a:xfrm>
            <a:off x="8674608" y="1862864"/>
            <a:ext cx="37240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３０人のロボット＆チーム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0A4D93F-F2B3-F6EC-3A49-AAC15C57B70D}"/>
              </a:ext>
            </a:extLst>
          </p:cNvPr>
          <p:cNvSpPr txBox="1"/>
          <p:nvPr/>
        </p:nvSpPr>
        <p:spPr>
          <a:xfrm>
            <a:off x="784991" y="1243584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１</a:t>
            </a:r>
            <a:r>
              <a:rPr kumimoji="1" lang="en-US" altLang="ja-JP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3:35-1</a:t>
            </a:r>
            <a:r>
              <a:rPr kumimoji="1"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３</a:t>
            </a:r>
            <a:r>
              <a:rPr kumimoji="1" lang="en-US" altLang="ja-JP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:</a:t>
            </a:r>
            <a:r>
              <a:rPr kumimoji="1"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４０</a:t>
            </a:r>
            <a:endParaRPr kumimoji="1" lang="en-US" altLang="ja-JP" sz="3200" dirty="0">
              <a:solidFill>
                <a:srgbClr val="00206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ロボットとブラスバンドの動き</a:t>
            </a:r>
          </a:p>
        </p:txBody>
      </p:sp>
    </p:spTree>
    <p:extLst>
      <p:ext uri="{BB962C8B-B14F-4D97-AF65-F5344CB8AC3E}">
        <p14:creationId xmlns:p14="http://schemas.microsoft.com/office/powerpoint/2010/main" val="41676817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321B5-3C64-057A-EEC1-6169A71B6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EC9D608D-9934-EEEA-D50E-735F270C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1" y="-48552"/>
            <a:ext cx="2892650" cy="134720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C7331A-EEC7-BB6A-B1C1-A7B4432A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56" y="2310139"/>
            <a:ext cx="9145276" cy="5325218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96833C23-CDFC-1E7E-E146-BD38F49C7559}"/>
              </a:ext>
            </a:extLst>
          </p:cNvPr>
          <p:cNvSpPr txBox="1">
            <a:spLocks/>
          </p:cNvSpPr>
          <p:nvPr/>
        </p:nvSpPr>
        <p:spPr>
          <a:xfrm>
            <a:off x="-62354" y="61"/>
            <a:ext cx="102608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506237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1012475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518712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2024953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ja-JP" altLang="en-US" sz="400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けいはんなアバターチャレンジ</a:t>
            </a:r>
            <a:r>
              <a:rPr lang="en-US" altLang="ja-JP" sz="400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2025</a:t>
            </a:r>
          </a:p>
          <a:p>
            <a:pPr algn="ctr">
              <a:lnSpc>
                <a:spcPct val="100000"/>
              </a:lnSpc>
              <a:buNone/>
            </a:pPr>
            <a:r>
              <a:rPr lang="ja-JP" altLang="en-US" sz="4000" b="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ＭＳ Ｐゴシック"/>
              </a:rPr>
              <a:t>ブラスバンド演奏場所</a:t>
            </a:r>
            <a:endParaRPr lang="en-US" altLang="ja-JP" sz="4000" b="0" spc="-20" dirty="0">
              <a:latin typeface="HG明朝E" panose="02020909000000000000" pitchFamily="17" charset="-128"/>
              <a:ea typeface="HG明朝E" panose="02020909000000000000" pitchFamily="17" charset="-128"/>
              <a:cs typeface="ＭＳ Ｐゴシック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6380AE-354C-CD11-85E5-543A2760ABCA}"/>
              </a:ext>
            </a:extLst>
          </p:cNvPr>
          <p:cNvSpPr txBox="1"/>
          <p:nvPr/>
        </p:nvSpPr>
        <p:spPr>
          <a:xfrm>
            <a:off x="784991" y="1353312"/>
            <a:ext cx="582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14:00-14:20: </a:t>
            </a:r>
            <a:r>
              <a:rPr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黄色の部分で行う</a:t>
            </a:r>
            <a:endParaRPr kumimoji="1" lang="ja-JP" altLang="en-US" sz="3200" dirty="0">
              <a:solidFill>
                <a:srgbClr val="00206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6FDEF73-28AD-2321-718A-BA069E9941FF}"/>
              </a:ext>
            </a:extLst>
          </p:cNvPr>
          <p:cNvSpPr/>
          <p:nvPr/>
        </p:nvSpPr>
        <p:spPr>
          <a:xfrm rot="20097504">
            <a:off x="6799113" y="2401414"/>
            <a:ext cx="1548384" cy="19295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73459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EFED-D3C4-CF24-2D8D-752B891F9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31E90079-9987-1A41-D430-74E1D4BAEED9}"/>
              </a:ext>
            </a:extLst>
          </p:cNvPr>
          <p:cNvSpPr txBox="1">
            <a:spLocks/>
          </p:cNvSpPr>
          <p:nvPr/>
        </p:nvSpPr>
        <p:spPr>
          <a:xfrm>
            <a:off x="-62354" y="61"/>
            <a:ext cx="102608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defTabSz="1157288" rtl="0" eaLnBrk="0" fontAlgn="base" hangingPunct="0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506237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1012475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518712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2024953" algn="ctr" defTabSz="1160129" rtl="0" fontAlgn="base">
              <a:spcBef>
                <a:spcPct val="0"/>
              </a:spcBef>
              <a:spcAft>
                <a:spcPct val="0"/>
              </a:spcAft>
              <a:defRPr kumimoji="1" sz="5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ja-JP" altLang="en-US" sz="400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けいはんなアバターチャレンジ</a:t>
            </a:r>
            <a:r>
              <a:rPr lang="en-US" altLang="ja-JP" sz="400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2025</a:t>
            </a:r>
          </a:p>
          <a:p>
            <a:pPr algn="ctr">
              <a:lnSpc>
                <a:spcPct val="100000"/>
              </a:lnSpc>
              <a:buNone/>
            </a:pPr>
            <a:r>
              <a:rPr lang="ja-JP" altLang="en-US" sz="4000" b="0" spc="-20" dirty="0">
                <a:solidFill>
                  <a:srgbClr val="000066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ＭＳ Ｐゴシック"/>
              </a:rPr>
              <a:t>換装の仕方</a:t>
            </a:r>
            <a:endParaRPr lang="en-US" altLang="ja-JP" sz="4000" b="0" spc="-20" dirty="0">
              <a:latin typeface="HG明朝E" panose="02020909000000000000" pitchFamily="17" charset="-128"/>
              <a:ea typeface="HG明朝E" panose="02020909000000000000" pitchFamily="17" charset="-128"/>
              <a:cs typeface="ＭＳ Ｐゴシック"/>
            </a:endParaRPr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5C81B86E-03A0-C791-4A24-430427C34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1" y="-48552"/>
            <a:ext cx="2892650" cy="13472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82BD8EB-9EA7-1E7D-B96D-ECB2D0969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80" y="3724709"/>
            <a:ext cx="10957645" cy="359765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DE37DD-E075-F586-450C-B24061BBDF26}"/>
              </a:ext>
            </a:extLst>
          </p:cNvPr>
          <p:cNvSpPr/>
          <p:nvPr/>
        </p:nvSpPr>
        <p:spPr>
          <a:xfrm>
            <a:off x="5961888" y="4340352"/>
            <a:ext cx="4888992" cy="45110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ロボット換装エリア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3B5AF4-02C8-BFD6-3D62-1034F092AF11}"/>
              </a:ext>
            </a:extLst>
          </p:cNvPr>
          <p:cNvSpPr/>
          <p:nvPr/>
        </p:nvSpPr>
        <p:spPr>
          <a:xfrm>
            <a:off x="3206496" y="4511040"/>
            <a:ext cx="121920" cy="2804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73F706-B6F7-7113-06F2-D337B402C523}"/>
              </a:ext>
            </a:extLst>
          </p:cNvPr>
          <p:cNvSpPr txBox="1"/>
          <p:nvPr/>
        </p:nvSpPr>
        <p:spPr>
          <a:xfrm>
            <a:off x="3413760" y="4389120"/>
            <a:ext cx="17411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スタート地点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D8D8CF-F1B5-E931-20E8-93532F1537E8}"/>
              </a:ext>
            </a:extLst>
          </p:cNvPr>
          <p:cNvSpPr txBox="1"/>
          <p:nvPr/>
        </p:nvSpPr>
        <p:spPr>
          <a:xfrm>
            <a:off x="784991" y="1450848"/>
            <a:ext cx="11565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13</a:t>
            </a:r>
            <a:r>
              <a:rPr kumimoji="1" lang="en-US" altLang="ja-JP" sz="320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:35-14:00</a:t>
            </a:r>
            <a:r>
              <a:rPr kumimoji="1" lang="en-US" altLang="ja-JP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: </a:t>
            </a:r>
            <a:r>
              <a:rPr kumimoji="1"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青地がロボット１０台と対応するチーム約２０名</a:t>
            </a:r>
            <a:endParaRPr kumimoji="1" lang="en-US" altLang="ja-JP" sz="3200" dirty="0">
              <a:solidFill>
                <a:srgbClr val="00206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　　　　　の作業場所</a:t>
            </a:r>
            <a:endParaRPr lang="en-US" altLang="ja-JP" sz="3200" dirty="0">
              <a:solidFill>
                <a:srgbClr val="002060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en-US" altLang="ja-JP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14:00-14:30: </a:t>
            </a:r>
            <a:r>
              <a:rPr kumimoji="1" lang="ja-JP" altLang="en-US" sz="3200" dirty="0">
                <a:solidFill>
                  <a:srgbClr val="00206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順次スタート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831ADB7-9FA3-C5D0-3FAD-3D4EAA0E93ED}"/>
              </a:ext>
            </a:extLst>
          </p:cNvPr>
          <p:cNvSpPr/>
          <p:nvPr/>
        </p:nvSpPr>
        <p:spPr>
          <a:xfrm>
            <a:off x="999744" y="5413248"/>
            <a:ext cx="10465344" cy="44627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観客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339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69821</TotalTime>
  <Words>72</Words>
  <Application>Microsoft Office PowerPoint</Application>
  <PresentationFormat>ユーザー設定</PresentationFormat>
  <Paragraphs>21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HGP明朝E</vt:lpstr>
      <vt:lpstr>HGS明朝E</vt:lpstr>
      <vt:lpstr>HG明朝E</vt:lpstr>
      <vt:lpstr>ＭＳ Ｐゴシック</vt:lpstr>
      <vt:lpstr>ＭＳ Ｐ明朝</vt:lpstr>
      <vt:lpstr>Arial</vt:lpstr>
      <vt:lpstr>Calibri</vt:lpstr>
      <vt:lpstr>Times New Roman</vt:lpstr>
      <vt:lpstr>Verdana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ATR　企画部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matsuoka</dc:creator>
  <cp:lastModifiedBy>Tohru Asami@ATR</cp:lastModifiedBy>
  <cp:revision>4082</cp:revision>
  <cp:lastPrinted>2025-01-23T05:31:08Z</cp:lastPrinted>
  <dcterms:created xsi:type="dcterms:W3CDTF">2005-01-19T02:37:26Z</dcterms:created>
  <dcterms:modified xsi:type="dcterms:W3CDTF">2025-03-17T04:11:26Z</dcterms:modified>
</cp:coreProperties>
</file>